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52" r:id="rId2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>
        <p:scale>
          <a:sx n="166" d="100"/>
          <a:sy n="166" d="100"/>
        </p:scale>
        <p:origin x="-90" y="-42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06.04.2021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06.04.2021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06.04.2021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06.04.2021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06.04.2021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06.04.2021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7494"/>
            <a:ext cx="5472608" cy="3600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13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39552" y="0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643174" y="428610"/>
            <a:ext cx="3672408" cy="3024336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tt-RU" sz="1100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tt-RU" sz="1100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tt-RU" sz="1100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tt-RU" sz="1100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t-RU" sz="11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11.03.2021</a:t>
            </a:r>
            <a:endParaRPr lang="ru-RU" sz="1100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Просмотр м/</a:t>
            </a:r>
            <a:r>
              <a:rPr lang="ru-RU" sz="1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татарском языке </a:t>
            </a:r>
            <a:r>
              <a:rPr lang="ru-RU" sz="1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Г.Тукая,А.Алиша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Г.Тукай,А.Алиш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әкиятлрен туган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телебездә карау</a:t>
            </a:r>
            <a:endParaRPr lang="tt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15.03.2021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Пословиөы и поговорки на родном языке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Туган тел турында мәкаль һәм әйтемнәр</a:t>
            </a:r>
            <a:endPara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t-RU" sz="1100" dirty="0" smtClean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1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16" y="214296"/>
            <a:ext cx="2067638" cy="1071570"/>
          </a:xfrm>
          <a:prstGeom prst="rect">
            <a:avLst/>
          </a:prstGeom>
        </p:spPr>
      </p:pic>
      <p:pic>
        <p:nvPicPr>
          <p:cNvPr id="1026" name="Picture 2" descr="C:\Users\user\Desktop\P1CbTA0eA5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28610"/>
            <a:ext cx="1812802" cy="1500198"/>
          </a:xfrm>
          <a:prstGeom prst="rect">
            <a:avLst/>
          </a:prstGeom>
          <a:noFill/>
        </p:spPr>
      </p:pic>
      <p:pic>
        <p:nvPicPr>
          <p:cNvPr id="1027" name="Picture 3" descr="C:\Users\user\Desktop\zIR3FBwFXk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3571882"/>
            <a:ext cx="2000264" cy="1571618"/>
          </a:xfrm>
          <a:prstGeom prst="rect">
            <a:avLst/>
          </a:prstGeom>
          <a:noFill/>
        </p:spPr>
      </p:pic>
      <p:pic>
        <p:nvPicPr>
          <p:cNvPr id="1028" name="Picture 4" descr="C:\Users\user\Desktop\-tbwQMxQhO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2000246"/>
            <a:ext cx="1785950" cy="1500198"/>
          </a:xfrm>
          <a:prstGeom prst="rect">
            <a:avLst/>
          </a:prstGeom>
          <a:noFill/>
        </p:spPr>
      </p:pic>
      <p:pic>
        <p:nvPicPr>
          <p:cNvPr id="3" name="Picture 2" descr="C:\Users\user\Desktop\8y1eFdZ8SQ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388" y="1571618"/>
            <a:ext cx="2500298" cy="1905013"/>
          </a:xfrm>
          <a:prstGeom prst="rect">
            <a:avLst/>
          </a:prstGeom>
          <a:noFill/>
        </p:spPr>
      </p:pic>
      <p:pic>
        <p:nvPicPr>
          <p:cNvPr id="5" name="Picture 3" descr="C:\Users\user\Desktop\-SXKaNkuOac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6314" y="3571882"/>
            <a:ext cx="2300253" cy="1571618"/>
          </a:xfrm>
          <a:prstGeom prst="rect">
            <a:avLst/>
          </a:prstGeom>
          <a:noFill/>
        </p:spPr>
      </p:pic>
      <p:pic>
        <p:nvPicPr>
          <p:cNvPr id="7" name="Picture 4" descr="C:\Users\user\Desktop\KhWbd8gCr5g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14612" y="3571882"/>
            <a:ext cx="2143140" cy="1571618"/>
          </a:xfrm>
          <a:prstGeom prst="rect">
            <a:avLst/>
          </a:prstGeom>
          <a:noFill/>
        </p:spPr>
      </p:pic>
      <p:pic>
        <p:nvPicPr>
          <p:cNvPr id="1031" name="Picture 7" descr="C:\Users\user\Desktop\iYxCSHGzSI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48509" y="3571882"/>
            <a:ext cx="2095492" cy="15716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3220</TotalTime>
  <Words>28</Words>
  <Application>Microsoft Office PowerPoint</Application>
  <PresentationFormat>Экран (16:9)</PresentationFormat>
  <Paragraphs>15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2_Тема Office</vt:lpstr>
      <vt:lpstr>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Ildan</cp:lastModifiedBy>
  <cp:revision>425</cp:revision>
  <cp:lastPrinted>2021-02-01T07:48:05Z</cp:lastPrinted>
  <dcterms:created xsi:type="dcterms:W3CDTF">2015-10-13T08:15:21Z</dcterms:created>
  <dcterms:modified xsi:type="dcterms:W3CDTF">2021-04-06T18:57:57Z</dcterms:modified>
</cp:coreProperties>
</file>